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3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38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880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034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74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67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64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96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61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803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5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A00F-3A7D-49CF-97A7-26131E45DB54}" type="datetimeFigureOut">
              <a:rPr lang="sl-SI" smtClean="0"/>
              <a:t>11.12.2014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99A6-EE65-4F6D-B456-76FB960164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285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avi"/><Relationship Id="rId13" Type="http://schemas.openxmlformats.org/officeDocument/2006/relationships/image" Target="../media/image4.png"/><Relationship Id="rId3" Type="http://schemas.microsoft.com/office/2007/relationships/media" Target="../media/media2.avi"/><Relationship Id="rId7" Type="http://schemas.microsoft.com/office/2007/relationships/media" Target="../media/media4.avi"/><Relationship Id="rId12" Type="http://schemas.openxmlformats.org/officeDocument/2006/relationships/image" Target="../media/image3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11" Type="http://schemas.openxmlformats.org/officeDocument/2006/relationships/image" Target="../media/image2.png"/><Relationship Id="rId5" Type="http://schemas.microsoft.com/office/2007/relationships/media" Target="../media/media3.avi"/><Relationship Id="rId10" Type="http://schemas.openxmlformats.org/officeDocument/2006/relationships/image" Target="../media/image1.png"/><Relationship Id="rId4" Type="http://schemas.openxmlformats.org/officeDocument/2006/relationships/video" Target="../media/media2.avi"/><Relationship Id="rId9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HOT POTATO</a:t>
            </a:r>
            <a:endParaRPr lang="sl-SI" b="1" u="sng" dirty="0"/>
          </a:p>
        </p:txBody>
      </p:sp>
      <p:sp>
        <p:nvSpPr>
          <p:cNvPr id="5" name="1"/>
          <p:cNvSpPr>
            <a:spLocks noGrp="1"/>
          </p:cNvSpPr>
          <p:nvPr>
            <p:ph sz="half" idx="1"/>
          </p:nvPr>
        </p:nvSpPr>
        <p:spPr>
          <a:xfrm>
            <a:off x="232893" y="2419995"/>
            <a:ext cx="5181600" cy="5827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Hot Potato</a:t>
            </a:r>
            <a:endParaRPr lang="en-AU" dirty="0"/>
          </a:p>
        </p:txBody>
      </p:sp>
      <p:sp>
        <p:nvSpPr>
          <p:cNvPr id="7" name="2"/>
          <p:cNvSpPr txBox="1">
            <a:spLocks/>
          </p:cNvSpPr>
          <p:nvPr/>
        </p:nvSpPr>
        <p:spPr>
          <a:xfrm>
            <a:off x="232893" y="3287582"/>
            <a:ext cx="5181600" cy="582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AU" dirty="0" smtClean="0"/>
              <a:t>Cold Spaghetti</a:t>
            </a:r>
            <a:endParaRPr lang="en-AU" dirty="0"/>
          </a:p>
        </p:txBody>
      </p:sp>
      <p:sp>
        <p:nvSpPr>
          <p:cNvPr id="9" name="3"/>
          <p:cNvSpPr txBox="1">
            <a:spLocks/>
          </p:cNvSpPr>
          <p:nvPr/>
        </p:nvSpPr>
        <p:spPr>
          <a:xfrm>
            <a:off x="232893" y="4155169"/>
            <a:ext cx="5181600" cy="582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sl-SI" dirty="0" smtClean="0"/>
              <a:t>…..</a:t>
            </a:r>
            <a:endParaRPr lang="en-AU" dirty="0"/>
          </a:p>
        </p:txBody>
      </p:sp>
      <p:sp>
        <p:nvSpPr>
          <p:cNvPr id="8" name="4"/>
          <p:cNvSpPr txBox="1">
            <a:spLocks/>
          </p:cNvSpPr>
          <p:nvPr/>
        </p:nvSpPr>
        <p:spPr>
          <a:xfrm>
            <a:off x="232893" y="5022755"/>
            <a:ext cx="5181600" cy="582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AU" dirty="0" smtClean="0"/>
              <a:t>Mashed Banana</a:t>
            </a:r>
            <a:endParaRPr lang="en-AU" dirty="0"/>
          </a:p>
        </p:txBody>
      </p:sp>
      <p:pic>
        <p:nvPicPr>
          <p:cNvPr id="10" name="Step 1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72200" y="2057400"/>
            <a:ext cx="5181600" cy="3886200"/>
          </a:xfrm>
        </p:spPr>
      </p:pic>
      <p:pic>
        <p:nvPicPr>
          <p:cNvPr id="11" name="Step 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72200" y="2062128"/>
            <a:ext cx="5181600" cy="3886200"/>
          </a:xfrm>
          <a:prstGeom prst="rect">
            <a:avLst/>
          </a:prstGeom>
        </p:spPr>
      </p:pic>
      <p:pic>
        <p:nvPicPr>
          <p:cNvPr id="12" name="Step 3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72200" y="2057400"/>
            <a:ext cx="5181600" cy="3886200"/>
          </a:xfrm>
          <a:prstGeom prst="rect">
            <a:avLst/>
          </a:prstGeom>
        </p:spPr>
      </p:pic>
      <p:pic>
        <p:nvPicPr>
          <p:cNvPr id="13" name="Step 4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72200" y="20574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6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5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5" grpId="0" build="p"/>
      <p:bldP spid="7" grpId="0"/>
      <p:bldP spid="9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</Words>
  <Application>Microsoft Office PowerPoint</Application>
  <PresentationFormat>Widescreen</PresentationFormat>
  <Paragraphs>5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HOT POTATO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PESMA ZA VRTCA</dc:title>
  <dc:creator>Benjamin Tweedie</dc:creator>
  <cp:lastModifiedBy>Benjamin Tweedie</cp:lastModifiedBy>
  <cp:revision>8</cp:revision>
  <dcterms:created xsi:type="dcterms:W3CDTF">2014-12-11T18:25:47Z</dcterms:created>
  <dcterms:modified xsi:type="dcterms:W3CDTF">2014-12-11T20:14:45Z</dcterms:modified>
</cp:coreProperties>
</file>